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274" r:id="rId4"/>
    <p:sldId id="260" r:id="rId5"/>
    <p:sldId id="285" r:id="rId6"/>
    <p:sldId id="287" r:id="rId7"/>
    <p:sldId id="286" r:id="rId8"/>
    <p:sldId id="263" r:id="rId9"/>
    <p:sldId id="265" r:id="rId10"/>
    <p:sldId id="266" r:id="rId11"/>
    <p:sldId id="277" r:id="rId12"/>
    <p:sldId id="282" r:id="rId13"/>
    <p:sldId id="27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60"/>
            <p14:sldId id="285"/>
            <p14:sldId id="287"/>
            <p14:sldId id="286"/>
            <p14:sldId id="263"/>
            <p14:sldId id="265"/>
            <p14:sldId id="266"/>
            <p14:sldId id="277"/>
            <p14:sldId id="28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62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089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i="0">
                    <a:latin typeface="Cambria Math" panose="02040503050406030204" pitchFamily="18" charset="0"/>
                  </a:rPr>
                  <a:t>𝛼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=1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62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4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830418" y="2323134"/>
            <a:ext cx="724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Context-Guided BERT for Targeted Aspect-Based Sentiment Analysis</a:t>
            </a:r>
            <a:r>
              <a:rPr lang="zh-CN" altLang="en-US" sz="2400" dirty="0"/>
              <a:t>（</a:t>
            </a:r>
            <a:r>
              <a:rPr lang="en-US" altLang="zh-CN" sz="2400" dirty="0"/>
              <a:t>AAAI 2021 </a:t>
            </a:r>
            <a:r>
              <a:rPr lang="zh-CN" altLang="en-US" sz="24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10416268" y="5325882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904476" y="5385291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https://github.com/frankaging/Quasi-Attention-ABSA</a:t>
            </a:r>
            <a:endParaRPr lang="zh-CN" altLang="en-US" sz="1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6E05BE9-4BB8-4F9E-ACB9-FA2DD5A27C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8374" y="3248736"/>
            <a:ext cx="7625626" cy="135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27625C-504C-4BAF-ADCD-95F30D65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61" y="1354499"/>
            <a:ext cx="4292757" cy="53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454BB3-E834-4621-B79E-4DFCA5FA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125"/>
            <a:ext cx="11926964" cy="426779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A1637E-B7A9-4EA5-AFA8-0EC87EB9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750511"/>
            <a:ext cx="6341724" cy="7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89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5442DD-FED3-4EAE-B11C-184B567C7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148" y="1490870"/>
            <a:ext cx="4869918" cy="50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6EAA69-8BAE-4703-9866-614CADA35A05}"/>
              </a:ext>
            </a:extLst>
          </p:cNvPr>
          <p:cNvSpPr txBox="1"/>
          <p:nvPr/>
        </p:nvSpPr>
        <p:spPr>
          <a:xfrm>
            <a:off x="4798244" y="3013501"/>
            <a:ext cx="30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Thanks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6447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0D0F4E-7153-4D4B-84EE-ABA9948D0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19" y="1627730"/>
            <a:ext cx="6658209" cy="48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E4BBDD2-4CAA-4E8F-ABA1-CC58D8586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42" y="1615251"/>
            <a:ext cx="11153313" cy="49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0D93A83-2C52-429E-B32C-541F1D536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03" y="2014028"/>
            <a:ext cx="3475479" cy="38344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CDC827-A7EE-4D71-93D0-5CF0569FF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156" y="1417806"/>
            <a:ext cx="4320422" cy="770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5AE3E51-C57C-42CD-A927-8823EA5F1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156" y="3010613"/>
            <a:ext cx="4675528" cy="6611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570AA1-524A-41A9-AB32-AA97C38C7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563" y="2356955"/>
            <a:ext cx="3829249" cy="2888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A148816-8C69-49EC-A99E-9C80632E0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563" y="3755142"/>
            <a:ext cx="1361476" cy="3522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12ABAC-B55E-401D-AE90-87C8E2724C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8567" y="3757834"/>
            <a:ext cx="2136760" cy="3631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AE1767-8585-4B16-82C0-5AEA11EDEE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6263" y="3771072"/>
            <a:ext cx="2239899" cy="3366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E20BD3-FC0E-4992-BF4C-12A5D006D8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4156" y="5521474"/>
            <a:ext cx="5168843" cy="6667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EB0A81C-5161-4529-9746-F6D60C5C92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6260" y="6290419"/>
            <a:ext cx="3204613" cy="3869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F3F93E6-C2FC-43D2-918C-0AE775B753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6563" y="4326714"/>
            <a:ext cx="2136761" cy="3355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F910C42-7827-410C-A158-32FEE7D77B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8577" y="4343908"/>
            <a:ext cx="1409897" cy="3238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E792D33-21FE-4B2C-A9A2-511935F2BB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1639" y="4868010"/>
            <a:ext cx="1590897" cy="3715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998D6A6-51BE-4979-B90D-8A3C4E1E67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0588" y="4866084"/>
            <a:ext cx="1714739" cy="34294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70F48A4-7988-43BA-AA6A-D451A655EBD8}"/>
              </a:ext>
            </a:extLst>
          </p:cNvPr>
          <p:cNvSpPr/>
          <p:nvPr/>
        </p:nvSpPr>
        <p:spPr>
          <a:xfrm>
            <a:off x="1042186" y="902536"/>
            <a:ext cx="5335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Context-Aware Self-Attention Networks(AAAI 2019)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268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5DC1259-EB64-4550-9806-AC5A08A58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2" y="1640343"/>
            <a:ext cx="4227494" cy="33478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2CCB68-850C-4D13-AD8B-5C49FFFE5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17" y="1769512"/>
            <a:ext cx="6702365" cy="7537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56AF72-FCCE-4FF3-B2C0-9F88FC8AF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651" y="2601567"/>
            <a:ext cx="4143995" cy="7861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961234-CCD5-4135-AEFF-FCC0FAD71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842" y="2789498"/>
            <a:ext cx="2527413" cy="4103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BCD8440-5BD4-4C4D-8441-2A3E5B090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925" y="3466076"/>
            <a:ext cx="5779821" cy="9084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C576CB0-1610-4C33-9FFD-BD3E4F664D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344" y="4307737"/>
            <a:ext cx="5071219" cy="6149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78F997-6D48-4CAE-B672-30FC216E5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185" y="5066519"/>
            <a:ext cx="5593282" cy="15026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34DEB54-B88D-42C3-819D-06C016DE67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6081213"/>
            <a:ext cx="1676634" cy="3905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3A590AC-7C36-4DAE-9B3D-87787E7EF70E}"/>
                  </a:ext>
                </a:extLst>
              </p:cNvPr>
              <p:cNvSpPr/>
              <p:nvPr/>
            </p:nvSpPr>
            <p:spPr>
              <a:xfrm>
                <a:off x="10602447" y="4510714"/>
                <a:ext cx="9740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3A590AC-7C36-4DAE-9B3D-87787E7EF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447" y="4510714"/>
                <a:ext cx="9740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F90482E0-D7C1-4E0A-A0F5-CF5831EBC335}"/>
              </a:ext>
            </a:extLst>
          </p:cNvPr>
          <p:cNvSpPr/>
          <p:nvPr/>
        </p:nvSpPr>
        <p:spPr>
          <a:xfrm>
            <a:off x="1001721" y="960601"/>
            <a:ext cx="5569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Compositional De-Attention Networks (</a:t>
            </a:r>
            <a:r>
              <a:rPr lang="en-US" altLang="zh-CN" dirty="0" err="1"/>
              <a:t>NeurIPS</a:t>
            </a:r>
            <a:r>
              <a:rPr lang="en-US" altLang="zh-CN" dirty="0"/>
              <a:t> 2019)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037C227-6D2F-4B49-A51F-45BFE2DC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7" y="1890405"/>
            <a:ext cx="4230991" cy="33469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9D734F-7B95-4CE6-B883-6C0A5AA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42" y="2068833"/>
            <a:ext cx="3175213" cy="4026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9906FD-BF3F-4438-AD36-65ABB21FF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242" y="2704099"/>
            <a:ext cx="1995770" cy="4435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C618325-9C4A-4E99-B106-B86EE413C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242" y="3380191"/>
            <a:ext cx="2398977" cy="4011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C2346D-53B8-4B21-8A86-2EBD01F96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242" y="4213670"/>
            <a:ext cx="2124371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1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DBBD81-1CBB-4A4A-A2E5-75EA4345A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125"/>
            <a:ext cx="12192000" cy="524661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54CF2E-A16A-4D36-A581-1283A9260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887" y="6500744"/>
            <a:ext cx="4569472" cy="2866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8CD533-4489-4AEE-B4E9-E78E60FEF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922" y="6453113"/>
            <a:ext cx="2181529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248569F-2D3F-451E-8438-26634B2B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0F7837D-2A63-4F83-9225-865DCFD7C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3234"/>
            <a:ext cx="12192000" cy="45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7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13529</TotalTime>
  <Words>80</Words>
  <Application>Microsoft Office PowerPoint</Application>
  <PresentationFormat>宽屏</PresentationFormat>
  <Paragraphs>34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PowerPoint 演示文稿</vt:lpstr>
      <vt:lpstr>PowerPoint 演示文稿</vt:lpstr>
      <vt:lpstr>PowerPoint 演示文稿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peng zhanwang</cp:lastModifiedBy>
  <cp:revision>681</cp:revision>
  <dcterms:created xsi:type="dcterms:W3CDTF">2017-04-22T07:59:29Z</dcterms:created>
  <dcterms:modified xsi:type="dcterms:W3CDTF">2021-03-30T12:02:28Z</dcterms:modified>
</cp:coreProperties>
</file>